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5"/>
    <p:sldMasterId id="2147483690" r:id="rId6"/>
  </p:sldMasterIdLst>
  <p:notesMasterIdLst>
    <p:notesMasterId r:id="rId13"/>
  </p:notesMasterIdLst>
  <p:handoutMasterIdLst>
    <p:handoutMasterId r:id="rId14"/>
  </p:handout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4440"/>
    <a:srgbClr val="5B9BD5"/>
    <a:srgbClr val="00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19" autoAdjust="0"/>
    <p:restoredTop sz="81149" autoAdjust="0"/>
  </p:normalViewPr>
  <p:slideViewPr>
    <p:cSldViewPr>
      <p:cViewPr varScale="1">
        <p:scale>
          <a:sx n="76" d="100"/>
          <a:sy n="76" d="100"/>
        </p:scale>
        <p:origin x="76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608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</dgm:pt>
    <dgm:pt modelId="{61EB78D8-69FF-471D-8FEB-71388C442F55}" type="pres">
      <dgm:prSet presAssocID="{B75F6A3A-9A51-4DF3-8A57-9AEB0739425C}" presName="rect1" presStyleLbl="alignImgPlace1" presStyleIdx="0" presStyleCnt="1" custScaleX="596594" custScaleY="114980" custLinFactX="-64576" custLinFactNeighborX="-100000" custLinFactNeighborY="-130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CEAA455-5BF4-4666-95B8-390900AB8124}" type="presOf" srcId="{EAB81984-5B84-4970-8447-2B456B8C58DF}" destId="{3A252E36-3D7E-49E5-B812-EE4CACF0D5CF}" srcOrd="0" destOrd="0" presId="urn:microsoft.com/office/officeart/2008/layout/PictureGrid"/>
    <dgm:cxn modelId="{147A14B3-96E8-4139-969B-9DB1BCB4D95E}" type="presOf" srcId="{B75F6A3A-9A51-4DF3-8A57-9AEB0739425C}" destId="{B29ABF60-EC0F-45AD-A90E-9C76D15C2F14}" srcOrd="0" destOrd="0" presId="urn:microsoft.com/office/officeart/2008/layout/PictureGrid"/>
    <dgm:cxn modelId="{D3458AFA-605E-43EE-8C8A-0E0C1E3CD931}" type="presParOf" srcId="{3A252E36-3D7E-49E5-B812-EE4CACF0D5CF}" destId="{CF6D50B3-578A-4EA0-A5A0-492FA729F6ED}" srcOrd="0" destOrd="0" presId="urn:microsoft.com/office/officeart/2008/layout/PictureGrid"/>
    <dgm:cxn modelId="{9835F3F3-3E30-4AC4-AD89-BC095FA9A878}" type="presParOf" srcId="{CF6D50B3-578A-4EA0-A5A0-492FA729F6ED}" destId="{B29ABF60-EC0F-45AD-A90E-9C76D15C2F14}" srcOrd="0" destOrd="0" presId="urn:microsoft.com/office/officeart/2008/layout/PictureGrid"/>
    <dgm:cxn modelId="{70FA379F-7827-49B9-806E-1FD72CAE8F89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</dgm:pt>
    <dgm:pt modelId="{61EB78D8-69FF-471D-8FEB-71388C442F55}" type="pres">
      <dgm:prSet presAssocID="{B75F6A3A-9A51-4DF3-8A57-9AEB0739425C}" presName="rect1" presStyleLbl="alignImgPlace1" presStyleIdx="0" presStyleCnt="1" custScaleX="596594" custScaleY="114980" custLinFactX="-64576" custLinFactNeighborX="-100000" custLinFactNeighborY="-130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CEAA455-5BF4-4666-95B8-390900AB8124}" type="presOf" srcId="{EAB81984-5B84-4970-8447-2B456B8C58DF}" destId="{3A252E36-3D7E-49E5-B812-EE4CACF0D5CF}" srcOrd="0" destOrd="0" presId="urn:microsoft.com/office/officeart/2008/layout/PictureGrid"/>
    <dgm:cxn modelId="{147A14B3-96E8-4139-969B-9DB1BCB4D95E}" type="presOf" srcId="{B75F6A3A-9A51-4DF3-8A57-9AEB0739425C}" destId="{B29ABF60-EC0F-45AD-A90E-9C76D15C2F14}" srcOrd="0" destOrd="0" presId="urn:microsoft.com/office/officeart/2008/layout/PictureGrid"/>
    <dgm:cxn modelId="{D3458AFA-605E-43EE-8C8A-0E0C1E3CD931}" type="presParOf" srcId="{3A252E36-3D7E-49E5-B812-EE4CACF0D5CF}" destId="{CF6D50B3-578A-4EA0-A5A0-492FA729F6ED}" srcOrd="0" destOrd="0" presId="urn:microsoft.com/office/officeart/2008/layout/PictureGrid"/>
    <dgm:cxn modelId="{9835F3F3-3E30-4AC4-AD89-BC095FA9A878}" type="presParOf" srcId="{CF6D50B3-578A-4EA0-A5A0-492FA729F6ED}" destId="{B29ABF60-EC0F-45AD-A90E-9C76D15C2F14}" srcOrd="0" destOrd="0" presId="urn:microsoft.com/office/officeart/2008/layout/PictureGrid"/>
    <dgm:cxn modelId="{70FA379F-7827-49B9-806E-1FD72CAE8F89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6C165-B39F-46D3-B19F-623799541DD3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9C0585-42CE-4F34-A2BB-F1377DA03788}">
      <dgm:prSet phldrT="[Текст]" custT="1"/>
      <dgm:spPr/>
      <dgm:t>
        <a:bodyPr/>
        <a:lstStyle/>
        <a:p>
          <a:pPr algn="ctr"/>
          <a:r>
            <a:rPr lang="ru-RU" sz="4000" dirty="0">
              <a:solidFill>
                <a:schemeClr val="accent1"/>
              </a:solidFill>
            </a:rPr>
            <a:t>ВОПРОСЫ</a:t>
          </a:r>
          <a:r>
            <a:rPr lang="en-US" sz="4000" dirty="0">
              <a:solidFill>
                <a:schemeClr val="accent1"/>
              </a:solidFill>
            </a:rPr>
            <a:t>?</a:t>
          </a:r>
          <a:endParaRPr lang="ru-RU" sz="4000" dirty="0">
            <a:solidFill>
              <a:schemeClr val="accent1"/>
            </a:solidFill>
          </a:endParaRPr>
        </a:p>
      </dgm:t>
    </dgm:pt>
    <dgm:pt modelId="{4E5DCF2B-AAE7-41E2-837F-518128C03597}" type="parTrans" cxnId="{A177C822-7566-4410-A889-706A6CE15148}">
      <dgm:prSet/>
      <dgm:spPr/>
      <dgm:t>
        <a:bodyPr/>
        <a:lstStyle/>
        <a:p>
          <a:endParaRPr lang="ru-RU"/>
        </a:p>
      </dgm:t>
    </dgm:pt>
    <dgm:pt modelId="{56F70C7F-1925-4DBA-9BD6-AF5E91799A59}" type="sibTrans" cxnId="{A177C822-7566-4410-A889-706A6CE15148}">
      <dgm:prSet/>
      <dgm:spPr/>
      <dgm:t>
        <a:bodyPr/>
        <a:lstStyle/>
        <a:p>
          <a:endParaRPr lang="ru-RU"/>
        </a:p>
      </dgm:t>
    </dgm:pt>
    <dgm:pt modelId="{B6F028CB-F170-4FEF-BC3A-25F0E90D434A}" type="pres">
      <dgm:prSet presAssocID="{8F66C165-B39F-46D3-B19F-623799541DD3}" presName="Name0" presStyleCnt="0">
        <dgm:presLayoutVars>
          <dgm:dir/>
        </dgm:presLayoutVars>
      </dgm:prSet>
      <dgm:spPr/>
    </dgm:pt>
    <dgm:pt modelId="{65D73C51-61AB-436D-8191-975603FC9C68}" type="pres">
      <dgm:prSet presAssocID="{9C9C0585-42CE-4F34-A2BB-F1377DA03788}" presName="composite" presStyleCnt="0"/>
      <dgm:spPr/>
    </dgm:pt>
    <dgm:pt modelId="{A30F2283-C0A4-4A69-BCBE-833D967155A2}" type="pres">
      <dgm:prSet presAssocID="{9C9C0585-42CE-4F34-A2BB-F1377DA03788}" presName="rect2" presStyleLbl="revTx" presStyleIdx="0" presStyleCnt="1" custScaleX="215057" custScaleY="249385" custLinFactY="200000" custLinFactNeighborX="105" custLinFactNeighborY="288506">
        <dgm:presLayoutVars>
          <dgm:bulletEnabled val="1"/>
        </dgm:presLayoutVars>
      </dgm:prSet>
      <dgm:spPr/>
    </dgm:pt>
    <dgm:pt modelId="{DFDA3CA3-5C68-4A2F-A4A8-285063A35D87}" type="pres">
      <dgm:prSet presAssocID="{9C9C0585-42CE-4F34-A2BB-F1377DA03788}" presName="rect1" presStyleLbl="alignImgPlace1" presStyleIdx="0" presStyleCnt="1" custScaleX="62421" custScaleY="62421" custLinFactNeighborX="1076" custLinFactNeighborY="-522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0">
          <a:noFill/>
        </a:ln>
      </dgm:spPr>
    </dgm:pt>
  </dgm:ptLst>
  <dgm:cxnLst>
    <dgm:cxn modelId="{A177C822-7566-4410-A889-706A6CE15148}" srcId="{8F66C165-B39F-46D3-B19F-623799541DD3}" destId="{9C9C0585-42CE-4F34-A2BB-F1377DA03788}" srcOrd="0" destOrd="0" parTransId="{4E5DCF2B-AAE7-41E2-837F-518128C03597}" sibTransId="{56F70C7F-1925-4DBA-9BD6-AF5E91799A59}"/>
    <dgm:cxn modelId="{A9E27516-E8E4-42A7-A155-024D48E79559}" type="presOf" srcId="{8F66C165-B39F-46D3-B19F-623799541DD3}" destId="{B6F028CB-F170-4FEF-BC3A-25F0E90D434A}" srcOrd="0" destOrd="0" presId="urn:microsoft.com/office/officeart/2008/layout/PictureGrid"/>
    <dgm:cxn modelId="{ACD53F50-5BA1-48C9-B5DF-09BF6DA4DE65}" type="presOf" srcId="{9C9C0585-42CE-4F34-A2BB-F1377DA03788}" destId="{A30F2283-C0A4-4A69-BCBE-833D967155A2}" srcOrd="0" destOrd="0" presId="urn:microsoft.com/office/officeart/2008/layout/PictureGrid"/>
    <dgm:cxn modelId="{CC189C1C-06A1-4F03-B886-67BF46A53703}" type="presParOf" srcId="{B6F028CB-F170-4FEF-BC3A-25F0E90D434A}" destId="{65D73C51-61AB-436D-8191-975603FC9C68}" srcOrd="0" destOrd="0" presId="urn:microsoft.com/office/officeart/2008/layout/PictureGrid"/>
    <dgm:cxn modelId="{CD7DB92E-B84F-43A0-AC2D-FBBFB40722EE}" type="presParOf" srcId="{65D73C51-61AB-436D-8191-975603FC9C68}" destId="{A30F2283-C0A4-4A69-BCBE-833D967155A2}" srcOrd="0" destOrd="0" presId="urn:microsoft.com/office/officeart/2008/layout/PictureGrid"/>
    <dgm:cxn modelId="{493A200B-9465-4436-B6FC-AD5199FEBBE6}" type="presParOf" srcId="{65D73C51-61AB-436D-8191-975603FC9C68}" destId="{DFDA3CA3-5C68-4A2F-A4A8-285063A35D87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748174" y="210303"/>
          <a:ext cx="175586" cy="38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00" kern="1200" dirty="0"/>
            <a:t> </a:t>
          </a:r>
        </a:p>
      </dsp:txBody>
      <dsp:txXfrm>
        <a:off x="1748174" y="210303"/>
        <a:ext cx="175586" cy="38914"/>
      </dsp:txXfrm>
    </dsp:sp>
    <dsp:sp modelId="{61EB78D8-69FF-471D-8FEB-71388C442F55}">
      <dsp:nvSpPr>
        <dsp:cNvPr id="0" name=""/>
        <dsp:cNvSpPr/>
      </dsp:nvSpPr>
      <dsp:spPr>
        <a:xfrm>
          <a:off x="0" y="0"/>
          <a:ext cx="1980001" cy="381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748174" y="210303"/>
          <a:ext cx="175586" cy="38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00" kern="1200" dirty="0"/>
            <a:t> </a:t>
          </a:r>
        </a:p>
      </dsp:txBody>
      <dsp:txXfrm>
        <a:off x="1748174" y="210303"/>
        <a:ext cx="175586" cy="38914"/>
      </dsp:txXfrm>
    </dsp:sp>
    <dsp:sp modelId="{61EB78D8-69FF-471D-8FEB-71388C442F55}">
      <dsp:nvSpPr>
        <dsp:cNvPr id="0" name=""/>
        <dsp:cNvSpPr/>
      </dsp:nvSpPr>
      <dsp:spPr>
        <a:xfrm>
          <a:off x="0" y="0"/>
          <a:ext cx="1980001" cy="3816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F2283-C0A4-4A69-BCBE-833D967155A2}">
      <dsp:nvSpPr>
        <dsp:cNvPr id="0" name=""/>
        <dsp:cNvSpPr/>
      </dsp:nvSpPr>
      <dsp:spPr>
        <a:xfrm>
          <a:off x="469735" y="1146225"/>
          <a:ext cx="2927097" cy="509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152400" bIns="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>
              <a:solidFill>
                <a:schemeClr val="accent1"/>
              </a:solidFill>
            </a:rPr>
            <a:t>ВОПРОСЫ</a:t>
          </a:r>
          <a:r>
            <a:rPr lang="en-US" sz="4000" kern="1200" dirty="0">
              <a:solidFill>
                <a:schemeClr val="accent1"/>
              </a:solidFill>
            </a:rPr>
            <a:t>?</a:t>
          </a:r>
          <a:endParaRPr lang="ru-RU" sz="4000" kern="1200" dirty="0">
            <a:solidFill>
              <a:schemeClr val="accent1"/>
            </a:solidFill>
          </a:endParaRPr>
        </a:p>
      </dsp:txBody>
      <dsp:txXfrm>
        <a:off x="469735" y="1146225"/>
        <a:ext cx="2927097" cy="509149"/>
      </dsp:txXfrm>
    </dsp:sp>
    <dsp:sp modelId="{DFDA3CA3-5C68-4A2F-A4A8-285063A35D87}">
      <dsp:nvSpPr>
        <dsp:cNvPr id="0" name=""/>
        <dsp:cNvSpPr/>
      </dsp:nvSpPr>
      <dsp:spPr>
        <a:xfrm>
          <a:off x="1521700" y="91137"/>
          <a:ext cx="849599" cy="849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03.10.2016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AA9EB-8042-420D-843C-EBFC35DD9FFD}" type="datetimeFigureOut">
              <a:rPr lang="ru-RU" smtClean="0"/>
              <a:t>03.10.2016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10822-B256-415B-AC9F-45AE7E2A44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00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hyperlink" Target="http://www.kontur.ru/" TargetMode="External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5400" y="549275"/>
            <a:ext cx="9601200" cy="2879725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3429000"/>
            <a:ext cx="9601200" cy="18002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7809" y="5229272"/>
            <a:ext cx="6528795" cy="438941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1"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graphicFrame>
        <p:nvGraphicFramePr>
          <p:cNvPr id="8" name="Схема 7"/>
          <p:cNvGraphicFramePr/>
          <p:nvPr userDrawn="1">
            <p:extLst>
              <p:ext uri="{D42A27DB-BD31-4B8C-83A1-F6EECF244321}">
                <p14:modId xmlns:p14="http://schemas.microsoft.com/office/powerpoint/2010/main" val="1597393206"/>
              </p:ext>
            </p:extLst>
          </p:nvPr>
        </p:nvGraphicFramePr>
        <p:xfrm>
          <a:off x="1295427" y="5221845"/>
          <a:ext cx="3072407" cy="438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400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ногострочны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95400" y="1916113"/>
            <a:ext cx="9601133" cy="43926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1295533" y="552147"/>
            <a:ext cx="9601067" cy="1076628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Многострочный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295468" y="1628775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659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20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/>
          </p:nvPr>
        </p:nvSpPr>
        <p:spPr>
          <a:xfrm>
            <a:off x="1295400" y="1628779"/>
            <a:ext cx="9601133" cy="4679951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7926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533" y="1628775"/>
            <a:ext cx="9601067" cy="3600450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в центре</a:t>
            </a:r>
          </a:p>
        </p:txBody>
      </p:sp>
    </p:spTree>
    <p:extLst>
      <p:ext uri="{BB962C8B-B14F-4D97-AF65-F5344CB8AC3E}">
        <p14:creationId xmlns:p14="http://schemas.microsoft.com/office/powerpoint/2010/main" val="1695177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1318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407600"/>
            <a:ext cx="10896600" cy="1079500"/>
          </a:xfrm>
          <a:solidFill>
            <a:schemeClr val="accent1">
              <a:alpha val="80000"/>
            </a:schemeClr>
          </a:solidFill>
        </p:spPr>
        <p:txBody>
          <a:bodyPr lIns="0" tIns="61200" rIns="720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вверху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29" y="499928"/>
            <a:ext cx="1291075" cy="9843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8262"/>
            <a:ext cx="1295400" cy="1076052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983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  <p15:guide id="2" orient="horz" pos="25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376249"/>
            <a:ext cx="10896600" cy="1076961"/>
          </a:xfrm>
          <a:solidFill>
            <a:schemeClr val="accent1">
              <a:alpha val="80000"/>
            </a:schemeClr>
          </a:solidFill>
        </p:spPr>
        <p:txBody>
          <a:bodyPr lIns="0" tIns="61200" rIns="720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внизу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373688"/>
            <a:ext cx="1295400" cy="1076052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422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65" userDrawn="1">
          <p15:clr>
            <a:srgbClr val="FBAE40"/>
          </p15:clr>
        </p15:guide>
        <p15:guide id="2" orient="horz" pos="33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на подлож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5373216"/>
            <a:ext cx="10896600" cy="1079972"/>
          </a:xfrm>
          <a:solidFill>
            <a:schemeClr val="accent1">
              <a:alpha val="80000"/>
            </a:schemeClr>
          </a:solidFill>
        </p:spPr>
        <p:txBody>
          <a:bodyPr lIns="0" rIns="3960000" anchor="ctr" anchorCtr="0">
            <a:normAutofit/>
          </a:bodyPr>
          <a:lstStyle>
            <a:lvl1pPr marL="0" indent="0"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Поясняющий текст к рисунку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373688"/>
            <a:ext cx="1295400" cy="1076052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8933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0783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Рисунок и список</a:t>
            </a:r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295367" y="1631117"/>
            <a:ext cx="4800600" cy="467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5" name="Текст 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628775"/>
            <a:ext cx="4800600" cy="4679950"/>
          </a:xfrm>
        </p:spPr>
        <p:txBody>
          <a:bodyPr anchor="ctr" anchorCtr="0">
            <a:normAutofit/>
          </a:bodyPr>
          <a:lstStyle>
            <a:lvl1pPr marL="285730" indent="-285730">
              <a:buFont typeface="Arial" panose="020B0604020202020204" pitchFamily="34" charset="0"/>
              <a:buChar char="•"/>
              <a:defRPr sz="1800" baseline="0"/>
            </a:lvl1pPr>
          </a:lstStyle>
          <a:p>
            <a:pPr lvl="0"/>
            <a:r>
              <a:rPr lang="ru-RU" dirty="0"/>
              <a:t>Список надо центрировать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553052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9"/>
          <p:cNvSpPr txBox="1">
            <a:spLocks/>
          </p:cNvSpPr>
          <p:nvPr userDrawn="1"/>
        </p:nvSpPr>
        <p:spPr>
          <a:xfrm>
            <a:off x="1295469" y="5678265"/>
            <a:ext cx="3856171" cy="355128"/>
          </a:xfrm>
          <a:prstGeom prst="rect">
            <a:avLst/>
          </a:prstGeom>
        </p:spPr>
        <p:txBody>
          <a:bodyPr lIns="0" rIns="0" anchor="b">
            <a:normAutofit lnSpcReduction="1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hlinkClick r:id="rId2"/>
              </a:rPr>
              <a:t>www.kontur.ru</a:t>
            </a:r>
            <a:endParaRPr lang="ru-RU" sz="1800" dirty="0"/>
          </a:p>
        </p:txBody>
      </p:sp>
      <p:sp>
        <p:nvSpPr>
          <p:cNvPr id="11" name="Объект 10"/>
          <p:cNvSpPr>
            <a:spLocks noGrp="1"/>
          </p:cNvSpPr>
          <p:nvPr>
            <p:ph sz="quarter" idx="12" hasCustomPrompt="1"/>
          </p:nvPr>
        </p:nvSpPr>
        <p:spPr>
          <a:xfrm>
            <a:off x="4367825" y="5668165"/>
            <a:ext cx="6512983" cy="365228"/>
          </a:xfrm>
        </p:spPr>
        <p:txBody>
          <a:bodyPr lIns="0" rIns="0" anchor="b" anchorCtr="0">
            <a:normAutofit/>
          </a:bodyPr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login@skbkontur.ru</a:t>
            </a:r>
            <a:endParaRPr lang="ru-RU" dirty="0"/>
          </a:p>
        </p:txBody>
      </p:sp>
      <p:graphicFrame>
        <p:nvGraphicFramePr>
          <p:cNvPr id="10" name="Схема 9"/>
          <p:cNvGraphicFramePr/>
          <p:nvPr userDrawn="1">
            <p:extLst>
              <p:ext uri="{D42A27DB-BD31-4B8C-83A1-F6EECF244321}">
                <p14:modId xmlns:p14="http://schemas.microsoft.com/office/powerpoint/2010/main" val="638235333"/>
              </p:ext>
            </p:extLst>
          </p:nvPr>
        </p:nvGraphicFramePr>
        <p:xfrm>
          <a:off x="1295427" y="5221845"/>
          <a:ext cx="3072407" cy="438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7809" y="5229272"/>
            <a:ext cx="6528795" cy="438941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1"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graphicFrame>
        <p:nvGraphicFramePr>
          <p:cNvPr id="14" name="Схема 13"/>
          <p:cNvGraphicFramePr/>
          <p:nvPr userDrawn="1">
            <p:extLst>
              <p:ext uri="{D42A27DB-BD31-4B8C-83A1-F6EECF244321}">
                <p14:modId xmlns:p14="http://schemas.microsoft.com/office/powerpoint/2010/main" val="3089848446"/>
              </p:ext>
            </p:extLst>
          </p:nvPr>
        </p:nvGraphicFramePr>
        <p:xfrm>
          <a:off x="4148418" y="1621383"/>
          <a:ext cx="3863711" cy="1800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3477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95400" y="1628779"/>
            <a:ext cx="9601133" cy="4679951"/>
          </a:xfrm>
        </p:spPr>
        <p:txBody>
          <a:bodyPr/>
          <a:lstStyle>
            <a:lvl1pPr>
              <a:buClr>
                <a:schemeClr val="accent1"/>
              </a:buClr>
              <a:defRPr>
                <a:latin typeface="+mn-lt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и объект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7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95400" y="1628779"/>
            <a:ext cx="9601133" cy="4679951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И ОБЪЕКТ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492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ногострочны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95400" y="1916113"/>
            <a:ext cx="9601133" cy="4392612"/>
          </a:xfrm>
        </p:spPr>
        <p:txBody>
          <a:bodyPr/>
          <a:lstStyle>
            <a:lvl1pPr>
              <a:buClr>
                <a:schemeClr val="accent1"/>
              </a:buClr>
              <a:defRPr>
                <a:latin typeface="+mn-lt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1295533" y="552147"/>
            <a:ext cx="9601067" cy="1076628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Многострочный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295468" y="1628775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046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20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/>
          </p:nvPr>
        </p:nvSpPr>
        <p:spPr>
          <a:xfrm>
            <a:off x="1295400" y="1628779"/>
            <a:ext cx="9601133" cy="4679951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75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300501" y="3429047"/>
            <a:ext cx="9601067" cy="1800225"/>
          </a:xfrm>
        </p:spPr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300500" y="3429000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1300500" y="1636293"/>
            <a:ext cx="9596101" cy="1792753"/>
          </a:xfrm>
        </p:spPr>
        <p:txBody>
          <a:bodyPr lIns="0" rIns="0" anchor="b" anchorCtr="0">
            <a:normAutofit/>
          </a:bodyPr>
          <a:lstStyle>
            <a:lvl1pPr marL="0" indent="0" algn="l">
              <a:buNone/>
              <a:defRPr sz="2400" baseline="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2815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ДВА ОБЪЕКТА</a:t>
            </a:r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0" y="1628775"/>
            <a:ext cx="4800600" cy="46799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096000" y="1628775"/>
            <a:ext cx="4800600" cy="467995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0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сравнение</a:t>
            </a:r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0" y="2420938"/>
            <a:ext cx="4800600" cy="388778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096000" y="2420938"/>
            <a:ext cx="4800600" cy="388778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0" y="1628775"/>
            <a:ext cx="4800600" cy="792163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095933" y="1628774"/>
            <a:ext cx="4800600" cy="792163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72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Только заголовок</a:t>
            </a:r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1295400" y="1341438"/>
            <a:ext cx="96011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6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84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229226"/>
            <a:ext cx="9601133" cy="576038"/>
          </a:xfrm>
        </p:spPr>
        <p:txBody>
          <a:bodyPr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ПОДПИСЬ ПОД объектом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5817335"/>
            <a:ext cx="9601200" cy="491390"/>
          </a:xfrm>
        </p:spPr>
        <p:txBody>
          <a:bodyPr lIns="0" rIns="0">
            <a:no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Описание объекта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>
          <a:xfrm>
            <a:off x="1295400" y="549275"/>
            <a:ext cx="9601200" cy="4667879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289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229226"/>
            <a:ext cx="9601133" cy="576038"/>
          </a:xfrm>
        </p:spPr>
        <p:txBody>
          <a:bodyPr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ПОДПИСЬ ПОД РИСУНКОМ</a:t>
            </a:r>
          </a:p>
        </p:txBody>
      </p:sp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1295400" y="549320"/>
            <a:ext cx="9601200" cy="4679951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5817335"/>
            <a:ext cx="9601200" cy="491390"/>
          </a:xfrm>
        </p:spPr>
        <p:txBody>
          <a:bodyPr lIns="0" rIns="0">
            <a:no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Описание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817688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69" y="1628775"/>
            <a:ext cx="9601067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69" y="549276"/>
            <a:ext cx="9601067" cy="792163"/>
          </a:xfrm>
          <a:prstGeom prst="rect">
            <a:avLst/>
          </a:prstGeom>
          <a:noFill/>
        </p:spPr>
        <p:txBody>
          <a:bodyPr vert="horz" lIns="0" tIns="61200" rIns="0" bIns="61200" rtlCol="0" anchor="b" anchorCtr="0">
            <a:noAutofit/>
          </a:bodyPr>
          <a:lstStyle/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9508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6" r:id="rId2"/>
    <p:sldLayoutId id="2147483679" r:id="rId3"/>
    <p:sldLayoutId id="2147483699" r:id="rId4"/>
    <p:sldLayoutId id="2147483702" r:id="rId5"/>
    <p:sldLayoutId id="2147483701" r:id="rId6"/>
    <p:sldLayoutId id="2147483665" r:id="rId7"/>
    <p:sldLayoutId id="2147483700" r:id="rId8"/>
    <p:sldLayoutId id="2147483684" r:id="rId9"/>
    <p:sldLayoutId id="2147483675" r:id="rId10"/>
    <p:sldLayoutId id="2147483680" r:id="rId11"/>
    <p:sldLayoutId id="2147483681" r:id="rId12"/>
    <p:sldLayoutId id="2147483688" r:id="rId13"/>
    <p:sldLayoutId id="2147483689" r:id="rId14"/>
    <p:sldLayoutId id="2147483687" r:id="rId15"/>
    <p:sldLayoutId id="2147483682" r:id="rId16"/>
    <p:sldLayoutId id="2147483686" r:id="rId17"/>
    <p:sldLayoutId id="2147483678" r:id="rId18"/>
  </p:sldLayoutIdLst>
  <p:txStyles>
    <p:titleStyle>
      <a:lvl1pPr algn="l" defTabSz="914332" rtl="0" eaLnBrk="1" latinLnBrk="0" hangingPunct="1">
        <a:spcBef>
          <a:spcPct val="0"/>
        </a:spcBef>
        <a:buNone/>
        <a:defRPr sz="4400" kern="1200" cap="all" baseline="0">
          <a:ln>
            <a:noFill/>
          </a:ln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  <p15:guide id="4" orient="horz" pos="3294" userDrawn="1">
          <p15:clr>
            <a:srgbClr val="F26B43"/>
          </p15:clr>
        </p15:guide>
        <p15:guide id="5" pos="6864" userDrawn="1">
          <p15:clr>
            <a:srgbClr val="F26B43"/>
          </p15:clr>
        </p15:guide>
        <p15:guide id="6" pos="816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11" orient="horz" pos="3974" userDrawn="1">
          <p15:clr>
            <a:srgbClr val="F26B43"/>
          </p15:clr>
        </p15:guide>
        <p15:guide id="12" pos="1572" userDrawn="1">
          <p15:clr>
            <a:srgbClr val="FDE53C"/>
          </p15:clr>
        </p15:guide>
        <p15:guide id="13" pos="6108" userDrawn="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69" y="1628775"/>
            <a:ext cx="9601067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code there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69" y="549276"/>
            <a:ext cx="9601067" cy="792163"/>
          </a:xfrm>
          <a:prstGeom prst="rect">
            <a:avLst/>
          </a:prstGeom>
          <a:noFill/>
        </p:spPr>
        <p:txBody>
          <a:bodyPr vert="horz" lIns="0" tIns="61200" rIns="0" bIns="61200" rtlCol="0" anchor="b" anchorCtr="0">
            <a:noAutofit/>
          </a:bodyPr>
          <a:lstStyle/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921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7" r:id="rId3"/>
  </p:sldLayoutIdLst>
  <p:txStyles>
    <p:titleStyle>
      <a:lvl1pPr algn="l" defTabSz="914332" rtl="0" eaLnBrk="1" latinLnBrk="0" hangingPunct="1">
        <a:spcBef>
          <a:spcPct val="0"/>
        </a:spcBef>
        <a:buNone/>
        <a:defRPr sz="4400" kern="1200" cap="all" baseline="0">
          <a:ln>
            <a:noFill/>
          </a:ln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0" indent="0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3200" kern="1200" baseline="0">
          <a:solidFill>
            <a:schemeClr val="tx1"/>
          </a:solidFill>
          <a:latin typeface="+mn-lt"/>
          <a:ea typeface="Segoe UI" panose="020B0502040204020203" pitchFamily="34" charset="0"/>
          <a:cs typeface="Segoe UI" panose="020B0502040204020203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  <p15:guide id="4" orient="horz" pos="3294" userDrawn="1">
          <p15:clr>
            <a:srgbClr val="F26B43"/>
          </p15:clr>
        </p15:guide>
        <p15:guide id="5" pos="6864" userDrawn="1">
          <p15:clr>
            <a:srgbClr val="F26B43"/>
          </p15:clr>
        </p15:guide>
        <p15:guide id="6" pos="816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11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Крэш</a:t>
            </a:r>
            <a:r>
              <a:rPr lang="ru-RU" dirty="0"/>
              <a:t>-курс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ru-RU" dirty="0"/>
              <a:t>РАЗРАБОТЧИКА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50" y="5013176"/>
            <a:ext cx="628591" cy="6505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87" y="549297"/>
            <a:ext cx="2007671" cy="20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курса</a:t>
            </a:r>
            <a:endParaRPr lang="en-US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2495549" y="1692684"/>
            <a:ext cx="7200851" cy="800220"/>
            <a:chOff x="971550" y="1647369"/>
            <a:chExt cx="7200850" cy="800218"/>
          </a:xfrm>
        </p:grpSpPr>
        <p:pic>
          <p:nvPicPr>
            <p:cNvPr id="8" name="Picture 4" descr="C:\Users\sapogoff\Documents\sapogoff_work\SKB Kontur\01_presentation_templates\03_final\wmf_icons\весёлый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663285"/>
              <a:ext cx="755650" cy="755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79713" y="1647369"/>
              <a:ext cx="6192687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You</a:t>
              </a:r>
              <a:br>
                <a:rPr lang="en-US" sz="2000" dirty="0"/>
              </a:br>
              <a:r>
                <a:rPr lang="ru-RU" dirty="0"/>
                <a:t>общение на ты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2495549" y="3534116"/>
            <a:ext cx="7200851" cy="830997"/>
            <a:chOff x="971550" y="2903004"/>
            <a:chExt cx="7200850" cy="830996"/>
          </a:xfrm>
        </p:grpSpPr>
        <p:pic>
          <p:nvPicPr>
            <p:cNvPr id="12" name="Picture 69" descr="C:\Users\sapogoff\Documents\sapogoff_work\SKB Kontur\01_presentation_templates\03_final\wmf_icons\справка2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933716"/>
              <a:ext cx="756000" cy="769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79713" y="2903004"/>
              <a:ext cx="6192687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Questions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задавай вопросы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2495200" y="5406326"/>
            <a:ext cx="7201200" cy="830997"/>
            <a:chOff x="971200" y="4027869"/>
            <a:chExt cx="7201200" cy="830997"/>
          </a:xfrm>
        </p:grpSpPr>
        <p:grpSp>
          <p:nvGrpSpPr>
            <p:cNvPr id="11" name="Группа 10"/>
            <p:cNvGrpSpPr>
              <a:grpSpLocks noChangeAspect="1"/>
            </p:cNvGrpSpPr>
            <p:nvPr/>
          </p:nvGrpSpPr>
          <p:grpSpPr>
            <a:xfrm>
              <a:off x="971200" y="4196989"/>
              <a:ext cx="756000" cy="593011"/>
              <a:chOff x="5057753" y="3106786"/>
              <a:chExt cx="1159773" cy="909733"/>
            </a:xfrm>
          </p:grpSpPr>
          <p:pic>
            <p:nvPicPr>
              <p:cNvPr id="6" name="Picture 33" descr="C:\Users\sapogoff\Documents\sapogoff_work\SKB Kontur\01_presentation_templates\03_final\wmf_icons\комментарий_1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61876" y="3260582"/>
                <a:ext cx="755650" cy="755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4" descr="C:\Users\sapogoff\Documents\sapogoff_work\SKB Kontur\01_presentation_templates\03_final\wmf_icons\комментарий_2.wmf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7753" y="3106786"/>
                <a:ext cx="755650" cy="755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979712" y="4027869"/>
              <a:ext cx="619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Conversation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поделись опытом</a:t>
              </a:r>
              <a:endPara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40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курса</a:t>
            </a:r>
            <a:endParaRPr lang="en-US" dirty="0"/>
          </a:p>
        </p:txBody>
      </p:sp>
      <p:grpSp>
        <p:nvGrpSpPr>
          <p:cNvPr id="27" name="Группа 26"/>
          <p:cNvGrpSpPr/>
          <p:nvPr/>
        </p:nvGrpSpPr>
        <p:grpSpPr>
          <a:xfrm>
            <a:off x="2495551" y="1700818"/>
            <a:ext cx="7200900" cy="830997"/>
            <a:chOff x="971550" y="1628775"/>
            <a:chExt cx="7200900" cy="830996"/>
          </a:xfrm>
        </p:grpSpPr>
        <p:pic>
          <p:nvPicPr>
            <p:cNvPr id="8" name="Picture 65" descr="C:\Users\sapogoff\Documents\sapogoff_work\SKB Kontur\01_presentation_templates\03_final\wmf_icons\скачать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666273"/>
              <a:ext cx="756000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979762" y="1628775"/>
              <a:ext cx="6192688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Git</a:t>
              </a: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It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все исходники и презентации доступны в </a:t>
              </a:r>
              <a:r>
                <a:rPr lang="en-US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GitHub</a:t>
              </a:r>
              <a:endParaRPr lang="ru-RU" dirty="0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2495551" y="2935988"/>
            <a:ext cx="7200852" cy="830997"/>
            <a:chOff x="971550" y="2900828"/>
            <a:chExt cx="7200852" cy="830996"/>
          </a:xfrm>
        </p:grpSpPr>
        <p:pic>
          <p:nvPicPr>
            <p:cNvPr id="11" name="Picture 14" descr="C:\Users\sapogoff\Documents\sapogoff_work\SKB Kontur\01_presentation_templates\03_final\wmf_icons\глаз_закрыт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938326"/>
              <a:ext cx="862477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979714" y="2900828"/>
              <a:ext cx="6192688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Fair Play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не смотри ответы в папках </a:t>
              </a:r>
              <a:r>
                <a:rPr lang="en-US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Solved </a:t>
              </a: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и </a:t>
              </a:r>
              <a:r>
                <a:rPr lang="en-US" sz="20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DoNotOpen</a:t>
              </a:r>
              <a:endParaRPr lang="ru-RU" dirty="0"/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2495551" y="5406326"/>
            <a:ext cx="7200852" cy="830997"/>
            <a:chOff x="971550" y="5054363"/>
            <a:chExt cx="7200852" cy="830997"/>
          </a:xfrm>
        </p:grpSpPr>
        <p:grpSp>
          <p:nvGrpSpPr>
            <p:cNvPr id="16" name="Группа 15"/>
            <p:cNvGrpSpPr>
              <a:grpSpLocks noChangeAspect="1"/>
            </p:cNvGrpSpPr>
            <p:nvPr/>
          </p:nvGrpSpPr>
          <p:grpSpPr>
            <a:xfrm>
              <a:off x="971550" y="5242502"/>
              <a:ext cx="756000" cy="448224"/>
              <a:chOff x="7255163" y="4581128"/>
              <a:chExt cx="549097" cy="325553"/>
            </a:xfrm>
          </p:grpSpPr>
          <p:pic>
            <p:nvPicPr>
              <p:cNvPr id="14" name="Picture 19" descr="C:\Users\sapogoff\Documents\sapogoff_work\SKB Kontur\01_presentation_templates\03_final\wmf_icons\действие_с_сотрудником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5163" y="4581128"/>
                <a:ext cx="375944" cy="325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9" descr="C:\Users\sapogoff\Documents\sapogoff_work\SKB Kontur\01_presentation_templates\03_final\wmf_icons\действие_с_сотрудником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28316" y="4581128"/>
                <a:ext cx="375944" cy="325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979714" y="5054363"/>
              <a:ext cx="619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Pair Practice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 парах практика эффективнее</a:t>
              </a:r>
              <a:endPara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2495551" y="4171157"/>
            <a:ext cx="7200900" cy="830998"/>
            <a:chOff x="971550" y="4052915"/>
            <a:chExt cx="7200900" cy="830996"/>
          </a:xfrm>
        </p:grpSpPr>
        <p:pic>
          <p:nvPicPr>
            <p:cNvPr id="4" name="Picture 23" descr="C:\Users\sapogoff\Documents\sapogoff_work\SKB Kontur\01_presentation_templates\03_final\wmf_icons\домой.wmf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4149080"/>
              <a:ext cx="756000" cy="63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979762" y="4052915"/>
              <a:ext cx="6192688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Home Theory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смотри </a:t>
              </a:r>
              <a:r>
                <a:rPr lang="ru-RU" sz="20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видеолекции</a:t>
              </a: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дома в тапочках</a:t>
              </a:r>
              <a:endPara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70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курса</a:t>
            </a:r>
            <a:endParaRPr lang="en-US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2495558" y="5406326"/>
            <a:ext cx="7207713" cy="830997"/>
            <a:chOff x="971550" y="4123456"/>
            <a:chExt cx="7207713" cy="830997"/>
          </a:xfrm>
        </p:grpSpPr>
        <p:pic>
          <p:nvPicPr>
            <p:cNvPr id="7" name="Picture 61" descr="C:\Users\sapogoff\Documents\sapogoff_work\SKB Kontur\01_presentation_templates\03_final\wmf_icons\редактировать.wm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4158268"/>
              <a:ext cx="756000" cy="761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86575" y="4123456"/>
              <a:ext cx="619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 Back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после курса оставь обратную связь</a:t>
              </a:r>
              <a:endPara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2495551" y="3542436"/>
            <a:ext cx="7200852" cy="847414"/>
            <a:chOff x="971550" y="3020823"/>
            <a:chExt cx="7200852" cy="847415"/>
          </a:xfrm>
        </p:grpSpPr>
        <p:pic>
          <p:nvPicPr>
            <p:cNvPr id="5" name="Picture 87" descr="C:\Users\sapogoff\Documents\sapogoff_work\SKB Kontur\01_presentation_templates\03_final\wmf_icons\уволен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3048635"/>
              <a:ext cx="756000" cy="819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979714" y="3020823"/>
              <a:ext cx="619268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Notify Left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уйти можно всегда, но предупреди об этом</a:t>
              </a: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2495551" y="1694982"/>
            <a:ext cx="7200800" cy="830997"/>
            <a:chOff x="971602" y="1782404"/>
            <a:chExt cx="7200800" cy="830996"/>
          </a:xfrm>
        </p:grpSpPr>
        <p:pic>
          <p:nvPicPr>
            <p:cNvPr id="4" name="Picture 84" descr="C:\Users\sapogoff\Documents\sapogoff_work\SKB Kontur\01_presentation_templates\03_final\wmf_icons\телефон.wmf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2" y="1819902"/>
              <a:ext cx="756000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979714" y="1782404"/>
              <a:ext cx="6192688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spcBef>
                  <a:spcPct val="20000"/>
                </a:spcBef>
                <a:buClr>
                  <a:srgbClr val="D94440"/>
                </a:buClr>
              </a:pPr>
              <a:r>
                <a:rPr lang="en-US" sz="2800" dirty="0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Phone </a:t>
              </a:r>
              <a:r>
                <a:rPr lang="en-US" sz="2800" dirty="0" err="1">
                  <a:solidFill>
                    <a:srgbClr val="D944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Vibro</a:t>
              </a:r>
              <a:br>
                <a:rPr lang="ru-RU" sz="2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ru-RU" sz="2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поставь телефон на </a:t>
              </a:r>
              <a:r>
                <a:rPr lang="ru-RU" sz="200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виброрежим</a:t>
              </a:r>
              <a:endPara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70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4 дня</a:t>
            </a:r>
            <a:r>
              <a:rPr lang="en-US" dirty="0"/>
              <a:t> </a:t>
            </a:r>
            <a:r>
              <a:rPr lang="ru-RU" dirty="0"/>
              <a:t>практики + </a:t>
            </a:r>
            <a:r>
              <a:rPr lang="ru-RU" dirty="0" err="1"/>
              <a:t>домашка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Clean Code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Fluent API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LINQ</a:t>
            </a:r>
          </a:p>
          <a:p>
            <a:pPr marL="0" indent="0">
              <a:buNone/>
            </a:pPr>
            <a:r>
              <a:rPr lang="en-US" dirty="0"/>
              <a:t>Testing Patterns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TDD</a:t>
            </a:r>
          </a:p>
          <a:p>
            <a:pPr marL="0" indent="0">
              <a:buNone/>
            </a:pPr>
            <a:r>
              <a:rPr lang="en-US" dirty="0"/>
              <a:t>SOLID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DI Container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Mocks</a:t>
            </a:r>
          </a:p>
          <a:p>
            <a:pPr marL="0" indent="0">
              <a:buNone/>
            </a:pPr>
            <a:r>
              <a:rPr lang="en-US" dirty="0"/>
              <a:t>Legacy</a:t>
            </a:r>
            <a:r>
              <a:rPr lang="ru-RU" dirty="0"/>
              <a:t> </a:t>
            </a:r>
            <a:r>
              <a:rPr lang="ru-RU" dirty="0">
                <a:solidFill>
                  <a:schemeClr val="accent1"/>
                </a:solidFill>
              </a:rPr>
              <a:t>/</a:t>
            </a:r>
            <a:r>
              <a:rPr lang="ru-RU" dirty="0"/>
              <a:t> </a:t>
            </a:r>
            <a:r>
              <a:rPr lang="en-US" dirty="0"/>
              <a:t>FP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курса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5551" y="4450157"/>
            <a:ext cx="7200800" cy="792163"/>
          </a:xfrm>
        </p:spPr>
        <p:txBody>
          <a:bodyPr/>
          <a:lstStyle/>
          <a:p>
            <a:pPr algn="ctr"/>
            <a:r>
              <a:rPr lang="ru-RU" dirty="0"/>
              <a:t>Поехали!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951" y="549275"/>
            <a:ext cx="3600000" cy="36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575333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ы слайдов с основной цветовой темой">
  <a:themeElements>
    <a:clrScheme name="Контур.Продукты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D94440"/>
      </a:accent1>
      <a:accent2>
        <a:srgbClr val="51926C"/>
      </a:accent2>
      <a:accent3>
        <a:srgbClr val="1E78BE"/>
      </a:accent3>
      <a:accent4>
        <a:srgbClr val="A23A99"/>
      </a:accent4>
      <a:accent5>
        <a:srgbClr val="00AA90"/>
      </a:accent5>
      <a:accent6>
        <a:srgbClr val="FF5500"/>
      </a:accent6>
      <a:hlink>
        <a:srgbClr val="0070C0"/>
      </a:hlink>
      <a:folHlink>
        <a:srgbClr val="800080"/>
      </a:folHlink>
    </a:clrScheme>
    <a:fontScheme name="Презентация.Контур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Контур" id="{4067044D-D054-491A-90D6-90A5D5C1CB05}" vid="{68FB259E-9B00-42DE-997A-2C43CE1FA053}"/>
    </a:ext>
  </a:extLst>
</a:theme>
</file>

<file path=ppt/theme/theme2.xml><?xml version="1.0" encoding="utf-8"?>
<a:theme xmlns:a="http://schemas.openxmlformats.org/drawingml/2006/main" name="Макеты слайдов для демонстрации кода">
  <a:themeElements>
    <a:clrScheme name="Контур.Код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D94440"/>
      </a:accent1>
      <a:accent2>
        <a:srgbClr val="008000"/>
      </a:accent2>
      <a:accent3>
        <a:srgbClr val="0000FF"/>
      </a:accent3>
      <a:accent4>
        <a:srgbClr val="800080"/>
      </a:accent4>
      <a:accent5>
        <a:srgbClr val="2B91AF"/>
      </a:accent5>
      <a:accent6>
        <a:srgbClr val="F79646"/>
      </a:accent6>
      <a:hlink>
        <a:srgbClr val="0070C0"/>
      </a:hlink>
      <a:folHlink>
        <a:srgbClr val="800080"/>
      </a:folHlink>
    </a:clrScheme>
    <a:fontScheme name="Segoe and Consolas">
      <a:majorFont>
        <a:latin typeface="Segoe UI Light"/>
        <a:ea typeface=""/>
        <a:cs typeface=""/>
      </a:majorFont>
      <a:minorFont>
        <a:latin typeface="Consola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 Контур" id="{4067044D-D054-491A-90D6-90A5D5C1CB05}" vid="{68FB259E-9B00-42DE-997A-2C43CE1FA053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346D4429ECB76409F7994AE89987FCA" ma:contentTypeVersion="0" ma:contentTypeDescription="Создание документа." ma:contentTypeScope="" ma:versionID="3cbcf180bdc4db4d624f0fe699415cfd">
  <xsd:schema xmlns:xsd="http://www.w3.org/2001/XMLSchema" xmlns:xs="http://www.w3.org/2001/XMLSchema" xmlns:p="http://schemas.microsoft.com/office/2006/metadata/properties" xmlns:ns2="0c9149cd-f996-4d9e-91c9-ce8e5945528f" targetNamespace="http://schemas.microsoft.com/office/2006/metadata/properties" ma:root="true" ma:fieldsID="8c6f0fecba2eaac0d733b3b653b3f5ff" ns2:_="">
    <xsd:import namespace="0c9149cd-f996-4d9e-91c9-ce8e5945528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149cd-f996-4d9e-91c9-ce8e5945528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c9149cd-f996-4d9e-91c9-ce8e5945528f">KQK76PRV35WE-1143-163</_dlc_DocId>
    <_dlc_DocIdUrl xmlns="0c9149cd-f996-4d9e-91c9-ce8e5945528f">
      <Url>https://sps.skbkontur.ru/Services/officespace/_layouts/DocIdRedir.aspx?ID=KQK76PRV35WE-1143-163</Url>
      <Description>KQK76PRV35WE-1143-163</Description>
    </_dlc_DocIdUrl>
  </documentManagement>
</p:properties>
</file>

<file path=customXml/itemProps1.xml><?xml version="1.0" encoding="utf-8"?>
<ds:datastoreItem xmlns:ds="http://schemas.openxmlformats.org/officeDocument/2006/customXml" ds:itemID="{392A0E88-C45E-4035-ACB1-85AF74E6A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9149cd-f996-4d9e-91c9-ce8e59455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7F3B4-626C-48E6-A3BF-29668BFEB3E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C9FC0A9-D1C6-450E-992B-D3422A85EAB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5CE6859-96AE-4F55-91FD-B1143C1F920F}">
  <ds:schemaRefs>
    <ds:schemaRef ds:uri="http://schemas.openxmlformats.org/package/2006/metadata/core-properties"/>
    <ds:schemaRef ds:uri="http://www.w3.org/XML/1998/namespace"/>
    <ds:schemaRef ds:uri="http://purl.org/dc/dcmitype/"/>
    <ds:schemaRef ds:uri="0c9149cd-f996-4d9e-91c9-ce8e5945528f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Kontur Edu</Template>
  <TotalTime>1945</TotalTime>
  <Words>56</Words>
  <Application>Microsoft Office PowerPoint</Application>
  <PresentationFormat>Широкоэкранный</PresentationFormat>
  <Paragraphs>23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Consolas</vt:lpstr>
      <vt:lpstr>Calibri</vt:lpstr>
      <vt:lpstr>Segoe UI Light</vt:lpstr>
      <vt:lpstr>Arial</vt:lpstr>
      <vt:lpstr>Segoe UI</vt:lpstr>
      <vt:lpstr>Макеты слайдов с основной цветовой темой</vt:lpstr>
      <vt:lpstr>Макеты слайдов для демонстрации кода</vt:lpstr>
      <vt:lpstr>Крэш-курс</vt:lpstr>
      <vt:lpstr>Правила курса</vt:lpstr>
      <vt:lpstr>Правила курса</vt:lpstr>
      <vt:lpstr>Правила курса</vt:lpstr>
      <vt:lpstr>Состав курса</vt:lpstr>
      <vt:lpstr>Поехали!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Иван Домашних</cp:lastModifiedBy>
  <cp:revision>313</cp:revision>
  <dcterms:created xsi:type="dcterms:W3CDTF">2014-03-14T10:29:29Z</dcterms:created>
  <dcterms:modified xsi:type="dcterms:W3CDTF">2016-10-02T21:16:08Z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0x010100E346D4429ECB76409F7994AE89987FCA</vt:lpwstr>
  </property>
  <property fmtid="{D5CDD505-2E9C-101B-9397-08002B2CF9AE}" pid="3" name="_dlc_DocIdItemGuid">
    <vt:lpwstr>fdaee2e1-41f4-4505-bceb-4523d90ad3f1</vt:lpwstr>
  </property>
</Properties>
</file>